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notesMasterIdLst>
    <p:notesMasterId r:id="rId8"/>
  </p:notesMasterIdLst>
  <p:sldIdLst>
    <p:sldId id="257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2F75B-8FBF-4975-A1AE-DBD3CC91ED78}" type="datetimeFigureOut">
              <a:rPr lang="tr-TR" smtClean="0"/>
              <a:t>27.05.2021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12929-19C1-4AD9-B2AC-CCDEDFA16B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5895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B4D785D-D2BB-48E8-B84A-CB3165E52D3D}" type="datetimeFigureOut">
              <a:rPr lang="tr-TR" smtClean="0"/>
              <a:t>27.05.2021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7A4909C-1EB9-4E04-8100-4C265606E8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5618701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785D-D2BB-48E8-B84A-CB3165E52D3D}" type="datetimeFigureOut">
              <a:rPr lang="tr-TR" smtClean="0"/>
              <a:t>27.05.2021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909C-1EB9-4E04-8100-4C265606E8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661728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B4D785D-D2BB-48E8-B84A-CB3165E52D3D}" type="datetimeFigureOut">
              <a:rPr lang="tr-TR" smtClean="0"/>
              <a:t>27.05.2021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7A4909C-1EB9-4E04-8100-4C265606E8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4397613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B4D785D-D2BB-48E8-B84A-CB3165E52D3D}" type="datetimeFigureOut">
              <a:rPr lang="tr-TR" smtClean="0"/>
              <a:t>27.05.2021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7A4909C-1EB9-4E04-8100-4C265606E85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9765412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B4D785D-D2BB-48E8-B84A-CB3165E52D3D}" type="datetimeFigureOut">
              <a:rPr lang="tr-TR" smtClean="0"/>
              <a:t>27.05.2021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7A4909C-1EB9-4E04-8100-4C265606E8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525060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785D-D2BB-48E8-B84A-CB3165E52D3D}" type="datetimeFigureOut">
              <a:rPr lang="tr-TR" smtClean="0"/>
              <a:t>27.05.2021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909C-1EB9-4E04-8100-4C265606E8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4510288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785D-D2BB-48E8-B84A-CB3165E52D3D}" type="datetimeFigureOut">
              <a:rPr lang="tr-TR" smtClean="0"/>
              <a:t>27.05.2021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909C-1EB9-4E04-8100-4C265606E8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2115157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785D-D2BB-48E8-B84A-CB3165E52D3D}" type="datetimeFigureOut">
              <a:rPr lang="tr-TR" smtClean="0"/>
              <a:t>27.05.2021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909C-1EB9-4E04-8100-4C265606E8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1753726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B4D785D-D2BB-48E8-B84A-CB3165E52D3D}" type="datetimeFigureOut">
              <a:rPr lang="tr-TR" smtClean="0"/>
              <a:t>27.05.2021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7A4909C-1EB9-4E04-8100-4C265606E8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513768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785D-D2BB-48E8-B84A-CB3165E52D3D}" type="datetimeFigureOut">
              <a:rPr lang="tr-TR" smtClean="0"/>
              <a:t>27.05.2021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909C-1EB9-4E04-8100-4C265606E8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8796835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B4D785D-D2BB-48E8-B84A-CB3165E52D3D}" type="datetimeFigureOut">
              <a:rPr lang="tr-TR" smtClean="0"/>
              <a:t>27.05.2021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7A4909C-1EB9-4E04-8100-4C265606E8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964881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785D-D2BB-48E8-B84A-CB3165E52D3D}" type="datetimeFigureOut">
              <a:rPr lang="tr-TR" smtClean="0"/>
              <a:t>27.05.2021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909C-1EB9-4E04-8100-4C265606E8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4418284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785D-D2BB-48E8-B84A-CB3165E52D3D}" type="datetimeFigureOut">
              <a:rPr lang="tr-TR" smtClean="0"/>
              <a:t>27.05.2021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909C-1EB9-4E04-8100-4C265606E8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8043117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785D-D2BB-48E8-B84A-CB3165E52D3D}" type="datetimeFigureOut">
              <a:rPr lang="tr-TR" smtClean="0"/>
              <a:t>27.05.2021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909C-1EB9-4E04-8100-4C265606E8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0158821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785D-D2BB-48E8-B84A-CB3165E52D3D}" type="datetimeFigureOut">
              <a:rPr lang="tr-TR" smtClean="0"/>
              <a:t>27.05.2021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909C-1EB9-4E04-8100-4C265606E8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001575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785D-D2BB-48E8-B84A-CB3165E52D3D}" type="datetimeFigureOut">
              <a:rPr lang="tr-TR" smtClean="0"/>
              <a:t>27.05.2021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909C-1EB9-4E04-8100-4C265606E8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1936703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785D-D2BB-48E8-B84A-CB3165E52D3D}" type="datetimeFigureOut">
              <a:rPr lang="tr-TR" smtClean="0"/>
              <a:t>27.05.2021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909C-1EB9-4E04-8100-4C265606E8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4668428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D785D-D2BB-48E8-B84A-CB3165E52D3D}" type="datetimeFigureOut">
              <a:rPr lang="tr-TR" smtClean="0"/>
              <a:pPr/>
              <a:t>27.05.2021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909C-1EB9-4E04-8100-4C265606E85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593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0" r:id="rId14"/>
    <p:sldLayoutId id="2147484041" r:id="rId15"/>
    <p:sldLayoutId id="2147484042" r:id="rId16"/>
    <p:sldLayoutId id="2147484043" r:id="rId17"/>
  </p:sldLayoutIdLst>
  <p:transition spd="med">
    <p:pull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387DB4B5-887F-4CFD-8554-833D7A365994}"/>
              </a:ext>
            </a:extLst>
          </p:cNvPr>
          <p:cNvSpPr/>
          <p:nvPr/>
        </p:nvSpPr>
        <p:spPr>
          <a:xfrm>
            <a:off x="1675371" y="962366"/>
            <a:ext cx="857279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5400" b="1" dirty="0">
                <a:ln/>
                <a:solidFill>
                  <a:schemeClr val="accent4"/>
                </a:solidFill>
                <a:latin typeface="Amasis MT Pro Light" panose="020B0604020202020204" pitchFamily="18" charset="-94"/>
              </a:rPr>
              <a:t>MY WEEKLY BALANCED </a:t>
            </a:r>
          </a:p>
          <a:p>
            <a:pPr algn="ctr"/>
            <a:r>
              <a:rPr lang="tr-TR" sz="5400" b="1" cap="none" spc="0" dirty="0">
                <a:ln/>
                <a:solidFill>
                  <a:schemeClr val="accent4"/>
                </a:solidFill>
                <a:effectLst/>
                <a:latin typeface="Amasis MT Pro Light" panose="020B0604020202020204" pitchFamily="18" charset="-94"/>
              </a:rPr>
              <a:t>MENU</a:t>
            </a:r>
          </a:p>
          <a:p>
            <a:pPr algn="ctr"/>
            <a:endParaRPr lang="tr-TR" sz="5400" b="1" cap="none" spc="0" dirty="0">
              <a:ln/>
              <a:solidFill>
                <a:schemeClr val="accent4"/>
              </a:solidFill>
              <a:effectLst/>
              <a:latin typeface="Amasis MT Pro Light" panose="020B0604020202020204" pitchFamily="18" charset="-94"/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D798567A-0580-47A1-B962-73FE706736D5}"/>
              </a:ext>
            </a:extLst>
          </p:cNvPr>
          <p:cNvSpPr/>
          <p:nvPr/>
        </p:nvSpPr>
        <p:spPr>
          <a:xfrm>
            <a:off x="2207597" y="2883445"/>
            <a:ext cx="762580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masis MT Pro Light" panose="020B0604020202020204" pitchFamily="18" charset="-94"/>
              </a:rPr>
              <a:t>MY FIRST WEIGHT:</a:t>
            </a:r>
            <a:r>
              <a:rPr lang="tr-T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masis MT Pro Light" panose="020B0604020202020204" pitchFamily="18" charset="-94"/>
              </a:rPr>
              <a:t>36</a:t>
            </a:r>
          </a:p>
          <a:p>
            <a:pPr algn="ctr"/>
            <a:r>
              <a:rPr lang="tr-T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masis MT Pro Light" panose="020B0604020202020204" pitchFamily="18" charset="-94"/>
              </a:rPr>
              <a:t>  MY LAST WEIGHT:</a:t>
            </a:r>
            <a:r>
              <a:rPr lang="tr-T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masis MT Pro Light" panose="020B0604020202020204" pitchFamily="18" charset="-94"/>
              </a:rPr>
              <a:t>37.7</a:t>
            </a:r>
            <a:endParaRPr lang="tr-T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masis MT Pro Light" panose="020B0604020202020204" pitchFamily="18" charset="-94"/>
            </a:endParaRPr>
          </a:p>
          <a:p>
            <a:pPr algn="ctr"/>
            <a:endParaRPr lang="tr-T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masis MT Pro Light" panose="020B0604020202020204" pitchFamily="18" charset="-94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7FBCB4DC-85C8-4916-B314-6CFB8DF9D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222" y="1720505"/>
            <a:ext cx="2319556" cy="1245060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429C6516-E112-4C6B-AC37-ED7E3AFD1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871" y="1803405"/>
            <a:ext cx="2319556" cy="116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7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6000">
        <p:pull dir="r"/>
      </p:transition>
    </mc:Choice>
    <mc:Fallback>
      <p:transition advTm="6000">
        <p:pull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F02B77B-4E0F-41DC-9CB9-C9D7EE6C3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1883132" cy="682765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BREAKFAST MENU</a:t>
            </a:r>
          </a:p>
        </p:txBody>
      </p:sp>
      <p:pic>
        <p:nvPicPr>
          <p:cNvPr id="15" name="Resim Yer Tutucusu 14">
            <a:extLst>
              <a:ext uri="{FF2B5EF4-FFF2-40B4-BE49-F238E27FC236}">
                <a16:creationId xmlns:a16="http://schemas.microsoft.com/office/drawing/2014/main" id="{7EC9DEE8-7E8C-40D2-9A06-EFF6BE3F1B74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9" b="15259"/>
          <a:stretch/>
        </p:blipFill>
        <p:spPr/>
      </p:pic>
      <p:sp>
        <p:nvSpPr>
          <p:cNvPr id="9" name="Metin Yer Tutucusu 8">
            <a:extLst>
              <a:ext uri="{FF2B5EF4-FFF2-40B4-BE49-F238E27FC236}">
                <a16:creationId xmlns:a16="http://schemas.microsoft.com/office/drawing/2014/main" id="{D314AC33-379C-45B0-B243-7449BE52E8E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609600" y="4873764"/>
            <a:ext cx="3530600" cy="1344921"/>
          </a:xfrm>
        </p:spPr>
        <p:txBody>
          <a:bodyPr/>
          <a:lstStyle/>
          <a:p>
            <a:r>
              <a:rPr lang="en-US" dirty="0"/>
              <a:t>JAM, CHEESE,</a:t>
            </a:r>
          </a:p>
          <a:p>
            <a:r>
              <a:rPr lang="en-US" dirty="0"/>
              <a:t>OLIVE, HONEY, MILK,</a:t>
            </a:r>
          </a:p>
          <a:p>
            <a:r>
              <a:rPr lang="tr-TR" dirty="0"/>
              <a:t>TOMATO </a:t>
            </a:r>
            <a:r>
              <a:rPr lang="en-US" dirty="0"/>
              <a:t>AND CREPE</a:t>
            </a:r>
            <a:endParaRPr lang="tr-TR" dirty="0"/>
          </a:p>
        </p:txBody>
      </p:sp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17394623-C39E-4E14-8D26-7BDDCEA0D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87151" y="4190999"/>
            <a:ext cx="1838328" cy="682765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LUNCH MENU</a:t>
            </a:r>
          </a:p>
        </p:txBody>
      </p:sp>
      <p:pic>
        <p:nvPicPr>
          <p:cNvPr id="25" name="Resim Yer Tutucusu 24">
            <a:extLst>
              <a:ext uri="{FF2B5EF4-FFF2-40B4-BE49-F238E27FC236}">
                <a16:creationId xmlns:a16="http://schemas.microsoft.com/office/drawing/2014/main" id="{59C82E6E-5509-4257-A629-CEEBBEF88C28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7" b="19837"/>
          <a:stretch/>
        </p:blipFill>
        <p:spPr>
          <a:xfrm>
            <a:off x="8224810" y="2362200"/>
            <a:ext cx="3448936" cy="1524000"/>
          </a:xfrm>
        </p:spPr>
      </p:pic>
      <p:sp>
        <p:nvSpPr>
          <p:cNvPr id="10" name="Metin Yer Tutucusu 9">
            <a:extLst>
              <a:ext uri="{FF2B5EF4-FFF2-40B4-BE49-F238E27FC236}">
                <a16:creationId xmlns:a16="http://schemas.microsoft.com/office/drawing/2014/main" id="{DE987EFF-7EE9-4372-A254-8EA9A6553D6B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5591175" y="4873763"/>
            <a:ext cx="2232024" cy="1344921"/>
          </a:xfrm>
        </p:spPr>
        <p:txBody>
          <a:bodyPr/>
          <a:lstStyle/>
          <a:p>
            <a:r>
              <a:rPr lang="tr-TR" dirty="0"/>
              <a:t>SOUP, TEA AND</a:t>
            </a:r>
          </a:p>
          <a:p>
            <a:r>
              <a:rPr lang="tr-TR" dirty="0"/>
              <a:t>PASTA</a:t>
            </a:r>
          </a:p>
          <a:p>
            <a:endParaRPr lang="tr-TR" dirty="0"/>
          </a:p>
        </p:txBody>
      </p:sp>
      <p:sp>
        <p:nvSpPr>
          <p:cNvPr id="7" name="Metin Yer Tutucusu 6">
            <a:extLst>
              <a:ext uri="{FF2B5EF4-FFF2-40B4-BE49-F238E27FC236}">
                <a16:creationId xmlns:a16="http://schemas.microsoft.com/office/drawing/2014/main" id="{3B660853-CC97-455B-82D8-1516951ADE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74173" y="4191000"/>
            <a:ext cx="2232027" cy="682765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DINNER MENU</a:t>
            </a:r>
          </a:p>
        </p:txBody>
      </p:sp>
      <p:sp>
        <p:nvSpPr>
          <p:cNvPr id="11" name="Metin Yer Tutucusu 10">
            <a:extLst>
              <a:ext uri="{FF2B5EF4-FFF2-40B4-BE49-F238E27FC236}">
                <a16:creationId xmlns:a16="http://schemas.microsoft.com/office/drawing/2014/main" id="{9A3BD377-8D21-4439-B5A5-206E9FF2F0E3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458325" y="4873761"/>
            <a:ext cx="2043851" cy="1344921"/>
          </a:xfrm>
        </p:spPr>
        <p:txBody>
          <a:bodyPr/>
          <a:lstStyle/>
          <a:p>
            <a:r>
              <a:rPr lang="tr-TR" dirty="0"/>
              <a:t>SOUP,</a:t>
            </a:r>
          </a:p>
          <a:p>
            <a:r>
              <a:rPr lang="tr-TR" dirty="0"/>
              <a:t>PASTA,</a:t>
            </a:r>
          </a:p>
          <a:p>
            <a:r>
              <a:rPr lang="tr-TR" dirty="0"/>
              <a:t>CABBAGE SOUP</a:t>
            </a:r>
          </a:p>
          <a:p>
            <a:r>
              <a:rPr lang="tr-TR" dirty="0"/>
              <a:t>AND FRUIT JUICE</a:t>
            </a:r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1B4FB6B3-EE0A-4F6B-8C6B-90602C955427}"/>
              </a:ext>
            </a:extLst>
          </p:cNvPr>
          <p:cNvSpPr/>
          <p:nvPr/>
        </p:nvSpPr>
        <p:spPr>
          <a:xfrm>
            <a:off x="3269470" y="266493"/>
            <a:ext cx="61102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tr-T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masis MT Pro Light" panose="020B0604020202020204" pitchFamily="18" charset="-94"/>
            </a:endParaRPr>
          </a:p>
          <a:p>
            <a:pPr algn="ctr"/>
            <a:r>
              <a:rPr lang="tr-T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masis MT Pro Light" panose="020B0604020202020204" pitchFamily="18" charset="-94"/>
              </a:rPr>
              <a:t>DAY 1 NUTRITION</a:t>
            </a:r>
            <a:endParaRPr lang="tr-T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masis MT Pro Light" panose="020B0604020202020204" pitchFamily="18" charset="-94"/>
            </a:endParaRPr>
          </a:p>
        </p:txBody>
      </p:sp>
      <p:sp>
        <p:nvSpPr>
          <p:cNvPr id="96" name="Metin kutusu 95">
            <a:extLst>
              <a:ext uri="{FF2B5EF4-FFF2-40B4-BE49-F238E27FC236}">
                <a16:creationId xmlns:a16="http://schemas.microsoft.com/office/drawing/2014/main" id="{BF73C09F-56B5-4D94-843D-117EC3455A92}"/>
              </a:ext>
            </a:extLst>
          </p:cNvPr>
          <p:cNvSpPr txBox="1"/>
          <p:nvPr/>
        </p:nvSpPr>
        <p:spPr>
          <a:xfrm>
            <a:off x="3095930" y="4190851"/>
            <a:ext cx="1666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SNACK</a:t>
            </a: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HAZELNUT, COOKIE AND FRUIT</a:t>
            </a:r>
          </a:p>
        </p:txBody>
      </p:sp>
      <p:sp>
        <p:nvSpPr>
          <p:cNvPr id="97" name="Metin kutusu 96">
            <a:extLst>
              <a:ext uri="{FF2B5EF4-FFF2-40B4-BE49-F238E27FC236}">
                <a16:creationId xmlns:a16="http://schemas.microsoft.com/office/drawing/2014/main" id="{6958CEFF-4D84-4AA0-BCD6-9C7275851511}"/>
              </a:ext>
            </a:extLst>
          </p:cNvPr>
          <p:cNvSpPr txBox="1"/>
          <p:nvPr/>
        </p:nvSpPr>
        <p:spPr>
          <a:xfrm>
            <a:off x="7429503" y="4135367"/>
            <a:ext cx="1314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SNACK</a:t>
            </a:r>
          </a:p>
          <a:p>
            <a:r>
              <a:rPr lang="tr-TR" dirty="0"/>
              <a:t>FRUIT, PASTRY AND TEA</a:t>
            </a:r>
          </a:p>
          <a:p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71A92E6-82CC-493A-8656-73371B2D6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813" y="2186107"/>
            <a:ext cx="3062377" cy="20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22790"/>
      </p:ext>
    </p:extLst>
  </p:cSld>
  <p:clrMapOvr>
    <a:masterClrMapping/>
  </p:clrMapOvr>
  <p:transition spd="med"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B4B34C57-E9DB-45C6-A555-264BE11261FC}"/>
              </a:ext>
            </a:extLst>
          </p:cNvPr>
          <p:cNvSpPr/>
          <p:nvPr/>
        </p:nvSpPr>
        <p:spPr>
          <a:xfrm>
            <a:off x="3410272" y="786110"/>
            <a:ext cx="5809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DAY 2 NUTRITION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066B3F87-B426-4D22-990E-F19471CB7F6E}"/>
              </a:ext>
            </a:extLst>
          </p:cNvPr>
          <p:cNvSpPr txBox="1"/>
          <p:nvPr/>
        </p:nvSpPr>
        <p:spPr>
          <a:xfrm>
            <a:off x="447675" y="344805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F2415F86-7B5D-468F-B193-B48B292E72D0}"/>
              </a:ext>
            </a:extLst>
          </p:cNvPr>
          <p:cNvSpPr txBox="1"/>
          <p:nvPr/>
        </p:nvSpPr>
        <p:spPr>
          <a:xfrm>
            <a:off x="888208" y="2801718"/>
            <a:ext cx="19145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BREAKFAST</a:t>
            </a:r>
          </a:p>
          <a:p>
            <a:r>
              <a:rPr lang="tr-TR" dirty="0">
                <a:solidFill>
                  <a:srgbClr val="FF0000"/>
                </a:solidFill>
              </a:rPr>
              <a:t>MENU</a:t>
            </a:r>
          </a:p>
          <a:p>
            <a:r>
              <a:rPr lang="en-US" dirty="0"/>
              <a:t>jam, honey, cheese</a:t>
            </a:r>
          </a:p>
          <a:p>
            <a:r>
              <a:rPr lang="en-US" dirty="0"/>
              <a:t>egg and tea</a:t>
            </a:r>
            <a:endParaRPr lang="tr-TR" dirty="0"/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FFE0F211-2462-451D-815D-85B6C5ED8EE8}"/>
              </a:ext>
            </a:extLst>
          </p:cNvPr>
          <p:cNvSpPr txBox="1"/>
          <p:nvPr/>
        </p:nvSpPr>
        <p:spPr>
          <a:xfrm>
            <a:off x="4995863" y="2801718"/>
            <a:ext cx="2343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LUNCH MENU</a:t>
            </a:r>
          </a:p>
          <a:p>
            <a:r>
              <a:rPr lang="tr-TR" dirty="0" err="1"/>
              <a:t>haricot</a:t>
            </a:r>
            <a:r>
              <a:rPr lang="tr-TR" dirty="0"/>
              <a:t> </a:t>
            </a:r>
            <a:r>
              <a:rPr lang="tr-TR" dirty="0" err="1"/>
              <a:t>bean</a:t>
            </a:r>
            <a:r>
              <a:rPr lang="tr-TR" dirty="0"/>
              <a:t>,</a:t>
            </a:r>
          </a:p>
          <a:p>
            <a:r>
              <a:rPr lang="tr-TR" dirty="0"/>
              <a:t>pasta,</a:t>
            </a:r>
          </a:p>
          <a:p>
            <a:r>
              <a:rPr lang="tr-TR" dirty="0" err="1"/>
              <a:t>compote</a:t>
            </a:r>
            <a:endParaRPr lang="tr-TR" dirty="0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9097531E-73E5-4A09-B3D2-B48F7CB46A12}"/>
              </a:ext>
            </a:extLst>
          </p:cNvPr>
          <p:cNvSpPr txBox="1"/>
          <p:nvPr/>
        </p:nvSpPr>
        <p:spPr>
          <a:xfrm>
            <a:off x="9810748" y="2801719"/>
            <a:ext cx="2190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DINNER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MENU</a:t>
            </a:r>
          </a:p>
          <a:p>
            <a:r>
              <a:rPr lang="en-US" dirty="0"/>
              <a:t>chicken soup,</a:t>
            </a:r>
          </a:p>
          <a:p>
            <a:r>
              <a:rPr lang="en-US" dirty="0"/>
              <a:t>rice with chickpeas, tea</a:t>
            </a:r>
            <a:endParaRPr lang="tr-TR" dirty="0"/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2EB4817A-64BA-401B-BEBD-D3BA0240E874}"/>
              </a:ext>
            </a:extLst>
          </p:cNvPr>
          <p:cNvSpPr txBox="1"/>
          <p:nvPr/>
        </p:nvSpPr>
        <p:spPr>
          <a:xfrm>
            <a:off x="3243262" y="2801719"/>
            <a:ext cx="1362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  </a:t>
            </a:r>
            <a:r>
              <a:rPr lang="tr-TR" dirty="0" err="1">
                <a:solidFill>
                  <a:srgbClr val="FF0000"/>
                </a:solidFill>
              </a:rPr>
              <a:t>snack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 err="1"/>
              <a:t>fruit</a:t>
            </a:r>
            <a:r>
              <a:rPr lang="tr-TR" dirty="0"/>
              <a:t>, </a:t>
            </a:r>
            <a:r>
              <a:rPr lang="tr-TR" dirty="0" err="1"/>
              <a:t>juice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biscuit</a:t>
            </a:r>
            <a:endParaRPr lang="tr-TR" dirty="0"/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35D64805-3CFB-47A1-8131-A13F9593C055}"/>
              </a:ext>
            </a:extLst>
          </p:cNvPr>
          <p:cNvSpPr txBox="1"/>
          <p:nvPr/>
        </p:nvSpPr>
        <p:spPr>
          <a:xfrm>
            <a:off x="7800975" y="2801718"/>
            <a:ext cx="1497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Snack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 err="1"/>
              <a:t>fritters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juice</a:t>
            </a:r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1295208-B556-4C74-8763-883D1CB41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116" y="4071668"/>
            <a:ext cx="2857500" cy="278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84503"/>
      </p:ext>
    </p:extLst>
  </p:cSld>
  <p:clrMapOvr>
    <a:masterClrMapping/>
  </p:clrMapOvr>
  <p:transition spd="med" advTm="2000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5F7D5946-9F15-47C4-86B9-5E4672C1740C}"/>
              </a:ext>
            </a:extLst>
          </p:cNvPr>
          <p:cNvSpPr/>
          <p:nvPr/>
        </p:nvSpPr>
        <p:spPr>
          <a:xfrm>
            <a:off x="2991175" y="885826"/>
            <a:ext cx="5809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DAY 3 NUTRITION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904E409A-56E9-496F-B107-6EC499159C79}"/>
              </a:ext>
            </a:extLst>
          </p:cNvPr>
          <p:cNvSpPr txBox="1"/>
          <p:nvPr/>
        </p:nvSpPr>
        <p:spPr>
          <a:xfrm>
            <a:off x="716684" y="2687508"/>
            <a:ext cx="152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BREAKFAST</a:t>
            </a:r>
          </a:p>
          <a:p>
            <a:r>
              <a:rPr lang="tr-TR" dirty="0">
                <a:solidFill>
                  <a:srgbClr val="FF0000"/>
                </a:solidFill>
              </a:rPr>
              <a:t>MENU</a:t>
            </a:r>
          </a:p>
          <a:p>
            <a:r>
              <a:rPr lang="en-US" dirty="0"/>
              <a:t>EGG, HONEY,</a:t>
            </a:r>
          </a:p>
          <a:p>
            <a:r>
              <a:rPr lang="en-US" dirty="0"/>
              <a:t>JAM, TOMATOES AND</a:t>
            </a:r>
          </a:p>
          <a:p>
            <a:r>
              <a:rPr lang="en-US" dirty="0"/>
              <a:t>MILK</a:t>
            </a:r>
            <a:endParaRPr lang="tr-TR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917FACFA-8B66-43EC-8C45-2AE146C0BF94}"/>
              </a:ext>
            </a:extLst>
          </p:cNvPr>
          <p:cNvSpPr txBox="1"/>
          <p:nvPr/>
        </p:nvSpPr>
        <p:spPr>
          <a:xfrm>
            <a:off x="5467349" y="2687508"/>
            <a:ext cx="1912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LUNCH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MENU</a:t>
            </a: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PASTA AND TEA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FC25CFB1-1AA8-48DB-9BD9-F259DD8B0310}"/>
              </a:ext>
            </a:extLst>
          </p:cNvPr>
          <p:cNvSpPr txBox="1"/>
          <p:nvPr/>
        </p:nvSpPr>
        <p:spPr>
          <a:xfrm>
            <a:off x="9589853" y="2690336"/>
            <a:ext cx="2133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DINNER MENU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PASTA</a:t>
            </a:r>
            <a:r>
              <a:rPr lang="tr-TR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SOUP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TEA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Stuffed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Cabbage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BC6BFA7A-EAC8-4D72-AAE0-1051EAE652DC}"/>
              </a:ext>
            </a:extLst>
          </p:cNvPr>
          <p:cNvSpPr txBox="1"/>
          <p:nvPr/>
        </p:nvSpPr>
        <p:spPr>
          <a:xfrm>
            <a:off x="3345584" y="2687508"/>
            <a:ext cx="1912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SNACK</a:t>
            </a:r>
          </a:p>
          <a:p>
            <a:r>
              <a:rPr lang="en-US" dirty="0"/>
              <a:t>FISH CRAKER AND EXPLOSIVE CORN</a:t>
            </a:r>
            <a:endParaRPr lang="tr-TR" dirty="0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6893303A-6FBB-427B-A8D1-80D1DEFD79B1}"/>
              </a:ext>
            </a:extLst>
          </p:cNvPr>
          <p:cNvSpPr txBox="1"/>
          <p:nvPr/>
        </p:nvSpPr>
        <p:spPr>
          <a:xfrm>
            <a:off x="7754411" y="2708016"/>
            <a:ext cx="1461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SNACK</a:t>
            </a:r>
          </a:p>
          <a:p>
            <a:r>
              <a:rPr lang="tr-TR" dirty="0" err="1"/>
              <a:t>Pastry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milk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492187"/>
      </p:ext>
    </p:extLst>
  </p:cSld>
  <p:clrMapOvr>
    <a:masterClrMapping/>
  </p:clrMapOvr>
  <p:transition spd="med"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46EC14E5-4DD1-4E62-996F-8942ECD9C677}"/>
              </a:ext>
            </a:extLst>
          </p:cNvPr>
          <p:cNvSpPr/>
          <p:nvPr/>
        </p:nvSpPr>
        <p:spPr>
          <a:xfrm>
            <a:off x="3191198" y="681335"/>
            <a:ext cx="5809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DAY 4 NUTRITION</a:t>
            </a:r>
            <a:endParaRPr lang="tr-T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0E6BCC0-4A31-495B-9054-50F545101443}"/>
              </a:ext>
            </a:extLst>
          </p:cNvPr>
          <p:cNvSpPr txBox="1"/>
          <p:nvPr/>
        </p:nvSpPr>
        <p:spPr>
          <a:xfrm>
            <a:off x="647701" y="2143125"/>
            <a:ext cx="17430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BREAKFAST</a:t>
            </a:r>
          </a:p>
          <a:p>
            <a:r>
              <a:rPr lang="tr-TR" dirty="0">
                <a:solidFill>
                  <a:srgbClr val="FF0000"/>
                </a:solidFill>
              </a:rPr>
              <a:t>MENU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TEA, OMLET,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JAM, HONEY Grape molasses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A78760AB-8E7D-4B20-9A72-9D3FF44A2E0A}"/>
              </a:ext>
            </a:extLst>
          </p:cNvPr>
          <p:cNvSpPr txBox="1"/>
          <p:nvPr/>
        </p:nvSpPr>
        <p:spPr>
          <a:xfrm>
            <a:off x="5200650" y="2143125"/>
            <a:ext cx="1588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LUNCH MENU</a:t>
            </a: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SOUP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TEA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F582592C-3728-40E1-B416-AF3D9DD64113}"/>
              </a:ext>
            </a:extLst>
          </p:cNvPr>
          <p:cNvSpPr txBox="1"/>
          <p:nvPr/>
        </p:nvSpPr>
        <p:spPr>
          <a:xfrm>
            <a:off x="9807926" y="2143125"/>
            <a:ext cx="18981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DINNER MENU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STUFFED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PEPPERS</a:t>
            </a:r>
            <a:r>
              <a:rPr lang="en-US" dirty="0">
                <a:solidFill>
                  <a:srgbClr val="FF0000"/>
                </a:solidFill>
              </a:rPr>
              <a:t>,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FRIED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COMPOSTO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721ABC9E-9031-441C-B75A-3705034B7DCC}"/>
              </a:ext>
            </a:extLst>
          </p:cNvPr>
          <p:cNvSpPr txBox="1"/>
          <p:nvPr/>
        </p:nvSpPr>
        <p:spPr>
          <a:xfrm>
            <a:off x="3027334" y="2143125"/>
            <a:ext cx="174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SNACK</a:t>
            </a: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WALNUT PISTACHIO AND TEA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D4C7680-829F-4C4C-86BE-33250FD721AE}"/>
              </a:ext>
            </a:extLst>
          </p:cNvPr>
          <p:cNvSpPr txBox="1"/>
          <p:nvPr/>
        </p:nvSpPr>
        <p:spPr>
          <a:xfrm>
            <a:off x="7901795" y="2143125"/>
            <a:ext cx="1588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SNACK</a:t>
            </a: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PASTRY, TEA AND</a:t>
            </a: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HAZELNUT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880F545-ED9C-4844-9CD8-C6925218F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664" y="3620453"/>
            <a:ext cx="3923930" cy="323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59980"/>
      </p:ext>
    </p:extLst>
  </p:cSld>
  <p:clrMapOvr>
    <a:masterClrMapping/>
  </p:clrMapOvr>
  <p:transition spd="med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1C8A2A8D-5041-4098-97EB-735EE13E63C9}"/>
              </a:ext>
            </a:extLst>
          </p:cNvPr>
          <p:cNvSpPr/>
          <p:nvPr/>
        </p:nvSpPr>
        <p:spPr>
          <a:xfrm>
            <a:off x="1999366" y="2150590"/>
            <a:ext cx="8193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THANKS FOR WATCHING</a:t>
            </a:r>
          </a:p>
        </p:txBody>
      </p:sp>
      <p:sp>
        <p:nvSpPr>
          <p:cNvPr id="8" name="Yıldız: 5 Nokta 7">
            <a:extLst>
              <a:ext uri="{FF2B5EF4-FFF2-40B4-BE49-F238E27FC236}">
                <a16:creationId xmlns:a16="http://schemas.microsoft.com/office/drawing/2014/main" id="{AC9678C4-C81A-49C0-ADE3-9F033D7AF449}"/>
              </a:ext>
            </a:extLst>
          </p:cNvPr>
          <p:cNvSpPr/>
          <p:nvPr/>
        </p:nvSpPr>
        <p:spPr>
          <a:xfrm>
            <a:off x="1388853" y="3709358"/>
            <a:ext cx="2337758" cy="16994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ıldız: 5 Nokta 8">
            <a:extLst>
              <a:ext uri="{FF2B5EF4-FFF2-40B4-BE49-F238E27FC236}">
                <a16:creationId xmlns:a16="http://schemas.microsoft.com/office/drawing/2014/main" id="{66C61E46-51A8-48AE-98AD-9E06326AC26D}"/>
              </a:ext>
            </a:extLst>
          </p:cNvPr>
          <p:cNvSpPr/>
          <p:nvPr/>
        </p:nvSpPr>
        <p:spPr>
          <a:xfrm>
            <a:off x="7962181" y="3709358"/>
            <a:ext cx="2691442" cy="16994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3FE5B3BE-E5D1-4342-969D-31ECEDC61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318" y="4046687"/>
            <a:ext cx="30480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12339"/>
      </p:ext>
    </p:extLst>
  </p:cSld>
  <p:clrMapOvr>
    <a:masterClrMapping/>
  </p:clrMapOvr>
  <p:transition spd="med" advTm="2000">
    <p:pull dir="r"/>
  </p:transition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Uçak İzi</Template>
  <TotalTime>371</TotalTime>
  <Words>183</Words>
  <Application>Microsoft Office PowerPoint</Application>
  <PresentationFormat>Geniş ekran</PresentationFormat>
  <Paragraphs>70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1" baseType="lpstr">
      <vt:lpstr>Amasis MT Pro Light</vt:lpstr>
      <vt:lpstr>Arial</vt:lpstr>
      <vt:lpstr>Calibri</vt:lpstr>
      <vt:lpstr>Century Gothic</vt:lpstr>
      <vt:lpstr>Uçak İzi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29</cp:revision>
  <dcterms:created xsi:type="dcterms:W3CDTF">2021-05-26T14:48:07Z</dcterms:created>
  <dcterms:modified xsi:type="dcterms:W3CDTF">2021-05-27T07:21:04Z</dcterms:modified>
</cp:coreProperties>
</file>